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88" r:id="rId3"/>
    <p:sldId id="283" r:id="rId4"/>
    <p:sldId id="284" r:id="rId5"/>
    <p:sldId id="285" r:id="rId6"/>
    <p:sldId id="286" r:id="rId7"/>
    <p:sldId id="287" r:id="rId8"/>
    <p:sldId id="289" r:id="rId9"/>
    <p:sldId id="258" r:id="rId10"/>
    <p:sldId id="259" r:id="rId11"/>
    <p:sldId id="260" r:id="rId12"/>
    <p:sldId id="29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0" autoAdjust="0"/>
  </p:normalViewPr>
  <p:slideViewPr>
    <p:cSldViewPr>
      <p:cViewPr varScale="1">
        <p:scale>
          <a:sx n="73" d="100"/>
          <a:sy n="73" d="100"/>
        </p:scale>
        <p:origin x="-10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C1989-C3B6-42E2-943F-EC1DC3133E1D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F9584-6C9B-4F48-A3DE-E8E7236D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6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7FBD4DC-D1B4-4F0A-9A07-AB2E45EB940E}" type="datetimeFigureOut">
              <a:rPr lang="en-US" smtClean="0"/>
              <a:t>19/10/2023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F268184-BB57-444B-BDE4-CCA86F9A37E2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28601"/>
            <a:ext cx="6324600" cy="121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DISHA COLLEGE</a:t>
            </a:r>
            <a:br>
              <a:rPr lang="en-US" sz="3200" dirty="0" smtClean="0"/>
            </a:br>
            <a:r>
              <a:rPr lang="en-US" sz="3200" dirty="0" smtClean="0"/>
              <a:t>RAM NAGAR KOTA,RAIPUR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524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ORIENTATION</a:t>
            </a:r>
            <a:r>
              <a:rPr lang="en-US" sz="3600" dirty="0" smtClean="0">
                <a:solidFill>
                  <a:schemeClr val="tx1"/>
                </a:solidFill>
              </a:rPr>
              <a:t> PROGRAMME  FOR </a:t>
            </a:r>
            <a:r>
              <a:rPr lang="en-US" sz="3600" dirty="0" smtClean="0"/>
              <a:t>STUDENT</a:t>
            </a:r>
            <a:r>
              <a:rPr lang="en-US" sz="3600" dirty="0" smtClean="0">
                <a:solidFill>
                  <a:schemeClr val="tx1"/>
                </a:solidFill>
              </a:rPr>
              <a:t> ABOUT N-LIST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BY LIBRARIAN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LOVELY GUPTA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28600"/>
            <a:ext cx="1428750" cy="1366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06010"/>
            <a:ext cx="2032345" cy="20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84582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2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8382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8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85800"/>
            <a:ext cx="8392886" cy="58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E-</a:t>
            </a:r>
            <a:r>
              <a:rPr lang="en-US" dirty="0" err="1" smtClean="0"/>
              <a:t>brary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499"/>
            <a:ext cx="8534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838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8534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8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57200"/>
            <a:ext cx="865632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		</a:t>
            </a:r>
            <a:r>
              <a:rPr lang="en-US" smtClean="0"/>
              <a:t>	Springer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91479"/>
            <a:ext cx="4114800" cy="45330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67" y="1391479"/>
            <a:ext cx="4230757" cy="453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9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"/>
            <a:ext cx="838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6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dirty="0"/>
              <a:t>The Project entitled 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National Library and Information Services Infrastructure for Scholarly Content (N-LIST)", </a:t>
            </a:r>
            <a:r>
              <a:rPr lang="en-US" dirty="0"/>
              <a:t>being jointly executed by the </a:t>
            </a:r>
            <a:r>
              <a:rPr lang="en-US" dirty="0" smtClean="0"/>
              <a:t>e-</a:t>
            </a:r>
            <a:r>
              <a:rPr lang="en-US" dirty="0" err="1" smtClean="0"/>
              <a:t>Shodh</a:t>
            </a:r>
            <a:r>
              <a:rPr lang="en-US" dirty="0" smtClean="0"/>
              <a:t> </a:t>
            </a:r>
            <a:r>
              <a:rPr lang="en-US" dirty="0" err="1" smtClean="0"/>
              <a:t>Sindhu</a:t>
            </a:r>
            <a:r>
              <a:rPr lang="en-US" dirty="0" smtClean="0"/>
              <a:t> </a:t>
            </a:r>
            <a:r>
              <a:rPr lang="en-US" dirty="0"/>
              <a:t>Consortium, INFLIBNET Centre and the INDEST-AICTE Consortium, IIT Delhi provides for i) cross-subscription to e-resources subscribed by the two Consortia, i.e. subscription to INDEST-AICTE resources for universities and </a:t>
            </a:r>
            <a:r>
              <a:rPr lang="en-US" dirty="0" smtClean="0"/>
              <a:t>e-</a:t>
            </a:r>
            <a:r>
              <a:rPr lang="en-US" dirty="0" err="1" smtClean="0"/>
              <a:t>Shodh</a:t>
            </a:r>
            <a:r>
              <a:rPr lang="en-US" dirty="0" smtClean="0"/>
              <a:t> </a:t>
            </a:r>
            <a:r>
              <a:rPr lang="en-US" dirty="0" err="1" smtClean="0"/>
              <a:t>Sindhu</a:t>
            </a:r>
            <a:r>
              <a:rPr lang="en-US" dirty="0" smtClean="0"/>
              <a:t> </a:t>
            </a:r>
            <a:r>
              <a:rPr lang="en-US" dirty="0"/>
              <a:t>resources for technical institutions; and ii) access to selected e-resources to colleges. The N-LIST project provides access to e-resources to students, researchers and faculty from colleges and other beneficiary institutions through server(s) installed at the INFLIBNET Centre. The authorized users from colleges can now access e-resources and download articles required by them directly from the publisher's website once they are duly authenticated as authorized users through servers deployed at the INFLIBNET Centre.</a:t>
            </a:r>
          </a:p>
        </p:txBody>
      </p:sp>
    </p:spTree>
    <p:extLst>
      <p:ext uri="{BB962C8B-B14F-4D97-AF65-F5344CB8AC3E}">
        <p14:creationId xmlns:p14="http://schemas.microsoft.com/office/powerpoint/2010/main" val="413552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61506"/>
            <a:ext cx="7924800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		World e-book Library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86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44022"/>
            <a:ext cx="4038600" cy="5238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74254"/>
            <a:ext cx="42672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7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47800"/>
            <a:ext cx="4191000" cy="468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4114800" cy="468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3048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How to access E-Journals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9603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838200"/>
            <a:ext cx="833628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847344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8534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8382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33400"/>
            <a:ext cx="3947160" cy="537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533400"/>
            <a:ext cx="435996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"/>
            <a:ext cx="8077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4114800" cy="5565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57200"/>
            <a:ext cx="4114800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5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800" y="3048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How to Activate your Account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095375"/>
            <a:ext cx="7924800" cy="519112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9764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0" y="359465"/>
            <a:ext cx="7772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5660"/>
            <a:ext cx="4081670" cy="383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15660"/>
            <a:ext cx="4328160" cy="383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95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Usage statistics of e-resources by faculty and student in July-August 2023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3962400" cy="4800600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1752600"/>
            <a:ext cx="4267200" cy="47244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610600" y="6705598"/>
            <a:ext cx="76200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001000" cy="1295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Graphical </a:t>
            </a:r>
            <a:r>
              <a:rPr lang="en-US" sz="3600" dirty="0"/>
              <a:t>d</a:t>
            </a:r>
            <a:r>
              <a:rPr lang="en-US" sz="3600" dirty="0" smtClean="0"/>
              <a:t>ata </a:t>
            </a:r>
            <a:r>
              <a:rPr lang="en-US" sz="3600" dirty="0"/>
              <a:t>r</a:t>
            </a:r>
            <a:r>
              <a:rPr lang="en-US" sz="3600" dirty="0" smtClean="0"/>
              <a:t>epresentation e-resources use by faculty and student in July-August 2023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76400"/>
            <a:ext cx="4189712" cy="4724400"/>
          </a:xfrm>
        </p:spPr>
      </p:pic>
      <p:pic>
        <p:nvPicPr>
          <p:cNvPr id="8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4035829" cy="4648200"/>
          </a:xfrm>
        </p:spPr>
      </p:pic>
    </p:spTree>
    <p:extLst>
      <p:ext uri="{BB962C8B-B14F-4D97-AF65-F5344CB8AC3E}">
        <p14:creationId xmlns:p14="http://schemas.microsoft.com/office/powerpoint/2010/main" val="370401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81600"/>
            <a:ext cx="7086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			Thank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1000"/>
            <a:ext cx="4389437" cy="4389437"/>
          </a:xfrm>
        </p:spPr>
      </p:pic>
    </p:spTree>
    <p:extLst>
      <p:ext uri="{BB962C8B-B14F-4D97-AF65-F5344CB8AC3E}">
        <p14:creationId xmlns:p14="http://schemas.microsoft.com/office/powerpoint/2010/main" val="38864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3400"/>
            <a:ext cx="818388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8601074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3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7772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35052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962400"/>
            <a:ext cx="4191000" cy="2514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89" y="952500"/>
            <a:ext cx="4191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85800"/>
            <a:ext cx="8392886" cy="58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7924800" cy="4610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3810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How to Access e-resources by N-List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619</TotalTime>
  <Words>60</Words>
  <Application>Microsoft Office PowerPoint</Application>
  <PresentationFormat>On-screen Show (4:3)</PresentationFormat>
  <Paragraphs>15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DISHA COLLEGE RAM NAGAR KOTA,RAIPUR</vt:lpstr>
      <vt:lpstr>What is N-LIST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E-brary</vt:lpstr>
      <vt:lpstr>PowerPoint Presentation</vt:lpstr>
      <vt:lpstr>PowerPoint Presentation</vt:lpstr>
      <vt:lpstr>PowerPoint Presentation</vt:lpstr>
      <vt:lpstr>   Springer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 statistics of e-resources by faculty and student in July-August 2023</vt:lpstr>
      <vt:lpstr>Graphical data representation e-resources use by faculty and student in July-August 2023</vt:lpstr>
      <vt:lpstr>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DISHA COLLEGE RAM NAGAR KOTA,RAIPUR</dc:title>
  <dc:creator>USER</dc:creator>
  <cp:lastModifiedBy>USER</cp:lastModifiedBy>
  <cp:revision>64</cp:revision>
  <dcterms:created xsi:type="dcterms:W3CDTF">2023-09-20T04:41:18Z</dcterms:created>
  <dcterms:modified xsi:type="dcterms:W3CDTF">2023-10-19T05:50:57Z</dcterms:modified>
</cp:coreProperties>
</file>